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  <p:sldMasterId id="2147483780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58" r:id="rId10"/>
    <p:sldId id="278" r:id="rId11"/>
    <p:sldId id="264" r:id="rId12"/>
    <p:sldId id="279" r:id="rId13"/>
    <p:sldId id="265" r:id="rId14"/>
    <p:sldId id="266" r:id="rId15"/>
    <p:sldId id="267" r:id="rId16"/>
    <p:sldId id="268" r:id="rId17"/>
    <p:sldId id="269" r:id="rId18"/>
    <p:sldId id="270" r:id="rId19"/>
    <p:sldId id="280" r:id="rId20"/>
    <p:sldId id="272" r:id="rId21"/>
    <p:sldId id="273" r:id="rId22"/>
    <p:sldId id="274" r:id="rId23"/>
    <p:sldId id="275" r:id="rId24"/>
    <p:sldId id="276" r:id="rId25"/>
    <p:sldId id="277" r:id="rId26"/>
    <p:sldId id="27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 latinLnBrk="0">
              <a:defRPr lang="zh-TW" sz="33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/>
          <a:lstStyle>
            <a:lvl1pPr marL="0" indent="0" algn="ctr" latinLnBrk="0"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656454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algn="ctr" latinLnBrk="0">
              <a:buNone/>
              <a:defRPr lang="zh-TW" sz="1500"/>
            </a:lvl2pPr>
            <a:lvl3pPr marL="685800" indent="0" algn="ctr" latinLnBrk="0">
              <a:buNone/>
              <a:defRPr lang="zh-TW" sz="1350"/>
            </a:lvl3pPr>
            <a:lvl4pPr marL="1028700" indent="0" algn="ctr" latinLnBrk="0">
              <a:buNone/>
              <a:defRPr lang="zh-TW" sz="1200"/>
            </a:lvl4pPr>
            <a:lvl5pPr marL="1371600" indent="0" algn="ctr" latinLnBrk="0">
              <a:buNone/>
              <a:defRPr lang="zh-TW" sz="1200"/>
            </a:lvl5pPr>
            <a:lvl6pPr marL="1714500" indent="0" algn="ctr" latinLnBrk="0">
              <a:buNone/>
              <a:defRPr lang="zh-TW" sz="1200"/>
            </a:lvl6pPr>
            <a:lvl7pPr marL="2057400" indent="0" algn="ctr" latinLnBrk="0">
              <a:buNone/>
              <a:defRPr lang="zh-TW" sz="1200"/>
            </a:lvl7pPr>
            <a:lvl8pPr marL="2400300" indent="0" algn="ctr" latinLnBrk="0">
              <a:buNone/>
              <a:defRPr lang="zh-TW" sz="1200"/>
            </a:lvl8pPr>
            <a:lvl9pPr marL="2743200" indent="0" algn="ctr" latinLnBrk="0">
              <a:buNone/>
              <a:defRPr lang="zh-TW" sz="12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sp>
        <p:nvSpPr>
          <p:cNvPr id="9" name="圖片版面配置區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3" name="圖片版面配置區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  <p:sp>
        <p:nvSpPr>
          <p:cNvPr id="14" name="圖片版面配置區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189450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39B92CE2-20F7-4B5F-A907-E6D0D491C8ED}" type="datetimeFigureOut">
              <a:rPr lang="zh-TW" altLang="en-US"/>
              <a:pPr>
                <a:defRPr/>
              </a:pPr>
              <a:t>2017/4/18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227098-69B5-461B-935A-E600C4374E8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587001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2514600"/>
            <a:ext cx="10515600" cy="2743200"/>
          </a:xfrm>
        </p:spPr>
        <p:txBody>
          <a:bodyPr/>
          <a:lstStyle>
            <a:lvl1pPr algn="ctr" latinLnBrk="0">
              <a:defRPr lang="zh-TW" sz="3300" spc="-38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5257800"/>
            <a:ext cx="10515600" cy="914400"/>
          </a:xfrm>
        </p:spPr>
        <p:txBody>
          <a:bodyPr/>
          <a:lstStyle>
            <a:lvl1pPr marL="0" indent="0" algn="ctr" latinLnBrk="0">
              <a:spcBef>
                <a:spcPts val="0"/>
              </a:spcBef>
              <a:buNone/>
              <a:defRPr lang="zh-TW" sz="1500" cap="all" spc="38" baseline="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500"/>
            </a:lvl2pPr>
            <a:lvl3pPr marL="685800" indent="0" latinLnBrk="0">
              <a:buNone/>
              <a:defRPr lang="zh-TW" sz="1350"/>
            </a:lvl3pPr>
            <a:lvl4pPr marL="1028700" indent="0" latinLnBrk="0">
              <a:buNone/>
              <a:defRPr lang="zh-TW" sz="1200"/>
            </a:lvl4pPr>
            <a:lvl5pPr marL="1371600" indent="0" latinLnBrk="0">
              <a:buNone/>
              <a:defRPr lang="zh-TW" sz="1200"/>
            </a:lvl5pPr>
            <a:lvl6pPr marL="1714500" indent="0" latinLnBrk="0">
              <a:buNone/>
              <a:defRPr lang="zh-TW" sz="1200"/>
            </a:lvl6pPr>
            <a:lvl7pPr marL="2057400" indent="0" latinLnBrk="0">
              <a:buNone/>
              <a:defRPr lang="zh-TW" sz="1200"/>
            </a:lvl7pPr>
            <a:lvl8pPr marL="2400300" indent="0" latinLnBrk="0">
              <a:buNone/>
              <a:defRPr lang="zh-TW" sz="1200"/>
            </a:lvl8pPr>
            <a:lvl9pPr marL="2743200" indent="0" latinLnBrk="0">
              <a:buNone/>
              <a:defRPr lang="zh-TW"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45964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A6D4E6-015D-4B4C-88BC-5BDF9D8CD219}" type="datetimeFigureOut">
              <a:rPr lang="zh-TW" altLang="en-US"/>
              <a:pPr>
                <a:defRPr/>
              </a:pPr>
              <a:t>2017/4/18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851529-51C8-4956-BECE-D7B1BC8A00C8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65339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7048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/>
          <a:lstStyle>
            <a:lvl1pPr marL="0" indent="0" latinLnBrk="0">
              <a:spcBef>
                <a:spcPts val="0"/>
              </a:spcBef>
              <a:buNone/>
              <a:defRPr lang="zh-TW" sz="1350" b="1" cap="all" baseline="0">
                <a:latin typeface="+mj-lt"/>
              </a:defRPr>
            </a:lvl1pPr>
            <a:lvl2pPr marL="342900" indent="0" latinLnBrk="0">
              <a:buNone/>
              <a:defRPr lang="zh-TW" sz="1500" b="1"/>
            </a:lvl2pPr>
            <a:lvl3pPr marL="685800" indent="0" latinLnBrk="0">
              <a:buNone/>
              <a:defRPr lang="zh-TW" sz="1350" b="1"/>
            </a:lvl3pPr>
            <a:lvl4pPr marL="1028700" indent="0" latinLnBrk="0">
              <a:buNone/>
              <a:defRPr lang="zh-TW" sz="1200" b="1"/>
            </a:lvl4pPr>
            <a:lvl5pPr marL="1371600" indent="0" latinLnBrk="0">
              <a:buNone/>
              <a:defRPr lang="zh-TW" sz="1200" b="1"/>
            </a:lvl5pPr>
            <a:lvl6pPr marL="1714500" indent="0" latinLnBrk="0">
              <a:buNone/>
              <a:defRPr lang="zh-TW" sz="1200" b="1"/>
            </a:lvl6pPr>
            <a:lvl7pPr marL="2057400" indent="0" latinLnBrk="0">
              <a:buNone/>
              <a:defRPr lang="zh-TW" sz="1200" b="1"/>
            </a:lvl7pPr>
            <a:lvl8pPr marL="2400300" indent="0" latinLnBrk="0">
              <a:buNone/>
              <a:defRPr lang="zh-TW" sz="1200" b="1"/>
            </a:lvl8pPr>
            <a:lvl9pPr marL="2743200" indent="0" latinLnBrk="0">
              <a:buNone/>
              <a:defRPr lang="zh-TW"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481945"/>
            <a:ext cx="4498848" cy="3690257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3AB0B71-B03C-45C9-B3CA-0EBFD1F04DFE}" type="datetimeFigureOut">
              <a:rPr lang="zh-TW" altLang="en-US"/>
              <a:pPr>
                <a:defRPr/>
              </a:pPr>
              <a:t>2017/4/18</a:t>
            </a:fld>
            <a:endParaRPr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BD8570-EFD4-41BF-99F6-EEC848F5CC5E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8039911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C57AEA9F-50CD-4EA0-88AD-03DCD48177BC}" type="datetimeFigureOut">
              <a:rPr lang="zh-TW" altLang="en-US"/>
              <a:pPr>
                <a:defRPr/>
              </a:pPr>
              <a:t>2017/4/18</a:t>
            </a:fld>
            <a:endParaRPr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3A514E-73FB-4842-920B-FA316084FF92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551793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24871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1813" y="1714498"/>
            <a:ext cx="3506788" cy="2880360"/>
          </a:xfrm>
        </p:spPr>
        <p:txBody>
          <a:bodyPr/>
          <a:lstStyle>
            <a:lvl1pPr latinLnBrk="0">
              <a:defRPr lang="zh-TW" sz="225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/>
          <a:lstStyle>
            <a:lvl1pPr latinLnBrk="0">
              <a:defRPr lang="zh-TW" sz="1500"/>
            </a:lvl1pPr>
            <a:lvl2pPr latinLnBrk="0">
              <a:defRPr lang="zh-TW" sz="1350"/>
            </a:lvl2pPr>
            <a:lvl3pPr latinLnBrk="0">
              <a:defRPr lang="zh-TW" sz="1200"/>
            </a:lvl3pPr>
            <a:lvl4pPr latinLnBrk="0">
              <a:defRPr lang="zh-TW" sz="1050"/>
            </a:lvl4pPr>
            <a:lvl5pPr latinLnBrk="0">
              <a:defRPr lang="zh-TW" sz="1050"/>
            </a:lvl5pPr>
            <a:lvl6pPr latinLnBrk="0">
              <a:defRPr lang="zh-TW" sz="1050"/>
            </a:lvl6pPr>
            <a:lvl7pPr latinLnBrk="0">
              <a:defRPr lang="zh-TW" sz="1050"/>
            </a:lvl7pPr>
            <a:lvl8pPr latinLnBrk="0">
              <a:defRPr lang="zh-TW" sz="1050"/>
            </a:lvl8pPr>
            <a:lvl9pPr latinLnBrk="0">
              <a:defRPr lang="zh-TW"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/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7587C199-4135-4A88-8B65-D694FECECE5A}" type="datetimeFigureOut">
              <a:rPr lang="zh-TW" altLang="en-US"/>
              <a:pPr>
                <a:defRPr/>
              </a:pPr>
              <a:t>2017/4/18</a:t>
            </a:fld>
            <a:endParaRPr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E75A93A-18AD-4577-B6E8-55EC6706762A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018715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 latinLnBrk="0">
              <a:spcBef>
                <a:spcPts val="600"/>
              </a:spcBef>
              <a:buNone/>
              <a:defRPr lang="zh-TW" sz="1200">
                <a:solidFill>
                  <a:schemeClr val="bg1"/>
                </a:solidFill>
              </a:defRPr>
            </a:lvl1pPr>
            <a:lvl2pPr marL="342900" indent="0" latinLnBrk="0">
              <a:buNone/>
              <a:defRPr lang="zh-TW" sz="1050"/>
            </a:lvl2pPr>
            <a:lvl3pPr marL="685800" indent="0" latinLnBrk="0">
              <a:buNone/>
              <a:defRPr lang="zh-TW" sz="900"/>
            </a:lvl3pPr>
            <a:lvl4pPr marL="1028700" indent="0" latinLnBrk="0">
              <a:buNone/>
              <a:defRPr lang="zh-TW" sz="750"/>
            </a:lvl4pPr>
            <a:lvl5pPr marL="1371600" indent="0" latinLnBrk="0">
              <a:buNone/>
              <a:defRPr lang="zh-TW" sz="750"/>
            </a:lvl5pPr>
            <a:lvl6pPr marL="1714500" indent="0" latinLnBrk="0">
              <a:buNone/>
              <a:defRPr lang="zh-TW" sz="750"/>
            </a:lvl6pPr>
            <a:lvl7pPr marL="2057400" indent="0" latinLnBrk="0">
              <a:buNone/>
              <a:defRPr lang="zh-TW" sz="750"/>
            </a:lvl7pPr>
            <a:lvl8pPr marL="2400300" indent="0" latinLnBrk="0">
              <a:buNone/>
              <a:defRPr lang="zh-TW" sz="750"/>
            </a:lvl8pPr>
            <a:lvl9pPr marL="2743200" indent="0" latinLnBrk="0">
              <a:buNone/>
              <a:defRPr lang="zh-TW"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 latinLnBrk="0">
              <a:defRPr lang="zh-TW" sz="225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6" name="圖片版面配置區 2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/>
          <a:lstStyle>
            <a:lvl1pPr marL="0" indent="0" algn="ctr" latinLnBrk="0">
              <a:buNone/>
              <a:defRPr lang="zh-TW" sz="1500"/>
            </a:lvl1pPr>
            <a:lvl2pPr marL="342900" indent="0" latinLnBrk="0">
              <a:buNone/>
              <a:defRPr lang="zh-TW" sz="2100"/>
            </a:lvl2pPr>
            <a:lvl3pPr marL="685800" indent="0" latinLnBrk="0">
              <a:buNone/>
              <a:defRPr lang="zh-TW" sz="1800"/>
            </a:lvl3pPr>
            <a:lvl4pPr marL="1028700" indent="0" latinLnBrk="0">
              <a:buNone/>
              <a:defRPr lang="zh-TW" sz="1500"/>
            </a:lvl4pPr>
            <a:lvl5pPr marL="1371600" indent="0" latinLnBrk="0">
              <a:buNone/>
              <a:defRPr lang="zh-TW" sz="1500"/>
            </a:lvl5pPr>
            <a:lvl6pPr marL="1714500" indent="0" latinLnBrk="0">
              <a:buNone/>
              <a:defRPr lang="zh-TW" sz="1500"/>
            </a:lvl6pPr>
            <a:lvl7pPr marL="2057400" indent="0" latinLnBrk="0">
              <a:buNone/>
              <a:defRPr lang="zh-TW" sz="1500"/>
            </a:lvl7pPr>
            <a:lvl8pPr marL="2400300" indent="0" latinLnBrk="0">
              <a:buNone/>
              <a:defRPr lang="zh-TW" sz="1500"/>
            </a:lvl8pPr>
            <a:lvl9pPr marL="2743200" indent="0" latinLnBrk="0">
              <a:buNone/>
              <a:defRPr lang="zh-TW"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noProof="0"/>
          </a:p>
        </p:txBody>
      </p:sp>
    </p:spTree>
    <p:extLst>
      <p:ext uri="{BB962C8B-B14F-4D97-AF65-F5344CB8AC3E}">
        <p14:creationId xmlns:p14="http://schemas.microsoft.com/office/powerpoint/2010/main" val="265841983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B240CC6A-9D9C-4B2D-9038-74B3962E4E8B}" type="datetimeFigureOut">
              <a:rPr lang="zh-TW" altLang="en-US"/>
              <a:pPr>
                <a:defRPr/>
              </a:pPr>
              <a:t>2017/4/18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F2EF38-2CE2-42F6-B602-EABF3C234144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114882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457200"/>
            <a:ext cx="1943100" cy="57197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524001" y="457200"/>
            <a:ext cx="7048500" cy="57197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407CC33-1BC0-4670-8A28-2EA3222EBF15}" type="datetimeFigureOut">
              <a:rPr lang="zh-TW" altLang="en-US"/>
              <a:pPr>
                <a:defRPr/>
              </a:pPr>
              <a:t>2017/4/18</a:t>
            </a:fld>
            <a:endParaRPr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9D89D6-C15B-4C61-8258-886F43C1CF21}" type="slidenum">
              <a:rPr lang="en-US" altLang="zh-TW"/>
              <a:pPr>
                <a:defRPr/>
              </a:pPr>
              <a:t>‹#›</a:t>
            </a:fld>
            <a:endParaRPr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367511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83364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187267" y="6600825"/>
            <a:ext cx="15345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>
              <a:defRPr/>
            </a:pPr>
            <a:fld id="{1EACE5C4-2F5D-41FC-90B6-EE6C9A9745CA}" type="datetimeFigureOut">
              <a:rPr lang="en-US" altLang="zh-TW"/>
              <a:pPr>
                <a:defRPr/>
              </a:pPr>
              <a:t>4/18/2017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4001" y="6600825"/>
            <a:ext cx="649181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>
                <a:solidFill>
                  <a:prstClr val="white"/>
                </a:solidFill>
                <a:latin typeface="Calibri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895418" y="6600825"/>
            <a:ext cx="77258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lang="zh-TW" sz="600" smtClean="0">
                <a:solidFill>
                  <a:prstClr val="white"/>
                </a:solidFill>
                <a:latin typeface="Calibri"/>
              </a:defRPr>
            </a:lvl1pPr>
          </a:lstStyle>
          <a:p>
            <a:pPr>
              <a:defRPr/>
            </a:pPr>
            <a:fld id="{6C5CA3BC-1FB6-464E-9B4A-9471F70A0A6A}" type="slidenum">
              <a:rPr lang="en-US" altLang="zh-TW"/>
              <a:pPr>
                <a:defRPr/>
              </a:pPr>
              <a:t>‹#›</a:t>
            </a:fld>
            <a:endParaRPr lang="en-US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577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>
    <p:fade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zh-TW" sz="25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accent1"/>
          </a:solidFill>
          <a:latin typeface="Calibri Light" panose="020F0302020204030204" pitchFamily="34" charset="0"/>
        </a:defRPr>
      </a:lvl9pPr>
    </p:titleStyle>
    <p:bodyStyle>
      <a:lvl1pPr marL="204788" indent="-171450" algn="l" defTabSz="685800" rtl="0" fontAlgn="base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0588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6963" indent="-136525" algn="l" defTabSz="685800" rtl="0" fontAlgn="base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lang="zh-TW"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1163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37160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▪"/>
        <a:defRPr lang="zh-TW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zh-TW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695" cy="777683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55106" y="0"/>
            <a:ext cx="11576482" cy="1200329"/>
          </a:xfrm>
          <a:prstGeom prst="rect">
            <a:avLst/>
          </a:prstGeom>
          <a:solidFill>
            <a:srgbClr val="FFFF00">
              <a:alpha val="2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b="1" dirty="0">
                <a:solidFill>
                  <a:srgbClr val="0000FF"/>
                </a:solidFill>
                <a:latin typeface="Comic Sans MS" panose="030F0702030302020204" pitchFamily="66" charset="0"/>
              </a:rPr>
              <a:t>Rooms around the house</a:t>
            </a:r>
            <a:endParaRPr lang="zh-TW" altLang="en-US" sz="72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5877" y="302359"/>
            <a:ext cx="92175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5400" b="1" dirty="0">
                <a:latin typeface="Comic Sans MS" panose="030F0702030302020204" pitchFamily="66" charset="0"/>
              </a:rPr>
              <a:t>Game: </a:t>
            </a:r>
            <a:r>
              <a:rPr lang="en-US" altLang="zh-TW" sz="5400" b="1" dirty="0">
                <a:solidFill>
                  <a:srgbClr val="0000FF"/>
                </a:solidFill>
                <a:latin typeface="Comic Sans MS" panose="030F0702030302020204" pitchFamily="66" charset="0"/>
              </a:rPr>
              <a:t>Where in the house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172201" y="1225689"/>
            <a:ext cx="59218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3600" dirty="0">
                <a:latin typeface="Comic Sans MS" panose="030F0702030302020204" pitchFamily="66" charset="0"/>
              </a:rPr>
              <a:t>Each group leader gives every member a number.</a:t>
            </a:r>
          </a:p>
          <a:p>
            <a:pPr marL="342900" indent="-342900">
              <a:buAutoNum type="arabicPeriod"/>
            </a:pPr>
            <a:r>
              <a:rPr lang="en-US" altLang="zh-TW" sz="3600" dirty="0">
                <a:latin typeface="Comic Sans MS" panose="030F0702030302020204" pitchFamily="66" charset="0"/>
              </a:rPr>
              <a:t>Everybody takes turns to answer the question. (</a:t>
            </a:r>
            <a:r>
              <a:rPr lang="en-US" altLang="zh-TW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correct=10 dollars / revised=5 dollars</a:t>
            </a:r>
            <a:r>
              <a:rPr lang="en-US" altLang="zh-TW" sz="3600" dirty="0">
                <a:latin typeface="Comic Sans MS" panose="030F0702030302020204" pitchFamily="66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en-US" altLang="zh-TW" sz="3600" dirty="0">
                <a:latin typeface="Comic Sans MS" panose="030F0702030302020204" pitchFamily="66" charset="0"/>
              </a:rPr>
              <a:t>The rest of the group members can help to give him/her the answers.</a:t>
            </a:r>
            <a:endParaRPr lang="zh-TW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34" y="1441317"/>
            <a:ext cx="4923010" cy="52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字方塊 5"/>
          <p:cNvSpPr txBox="1">
            <a:spLocks noChangeArrowheads="1"/>
          </p:cNvSpPr>
          <p:nvPr/>
        </p:nvSpPr>
        <p:spPr bwMode="auto">
          <a:xfrm>
            <a:off x="2244725" y="304801"/>
            <a:ext cx="7772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ea typeface="微軟正黑體" panose="020B0604030504040204" pitchFamily="34" charset="-120"/>
                <a:cs typeface="Aharoni" pitchFamily="2" charset="0"/>
              </a:rPr>
              <a:t>Challenge Time!!!!!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ea typeface="微軟正黑體" panose="020B0604030504040204" pitchFamily="34" charset="-120"/>
              <a:cs typeface="Aharoni" pitchFamily="2" charset="0"/>
            </a:endParaRPr>
          </a:p>
        </p:txBody>
      </p:sp>
      <p:pic>
        <p:nvPicPr>
          <p:cNvPr id="53251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16063"/>
            <a:ext cx="9177338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1516063"/>
            <a:ext cx="29337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52863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Q1. Where in the house do you brush your teeth?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798" y="2130537"/>
            <a:ext cx="7445829" cy="4188279"/>
          </a:xfrm>
        </p:spPr>
      </p:pic>
    </p:spTree>
    <p:extLst>
      <p:ext uri="{BB962C8B-B14F-4D97-AF65-F5344CB8AC3E}">
        <p14:creationId xmlns:p14="http://schemas.microsoft.com/office/powerpoint/2010/main" val="3949891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Q2. Where in the house do you cook food?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531" y="2131219"/>
            <a:ext cx="8364310" cy="4489415"/>
          </a:xfrm>
        </p:spPr>
      </p:pic>
    </p:spTree>
    <p:extLst>
      <p:ext uri="{BB962C8B-B14F-4D97-AF65-F5344CB8AC3E}">
        <p14:creationId xmlns:p14="http://schemas.microsoft.com/office/powerpoint/2010/main" val="1761099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01486" y="392222"/>
            <a:ext cx="10058400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Q3. Where in the house do you sleep at night?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9349" y="2233273"/>
            <a:ext cx="6768194" cy="4507617"/>
          </a:xfrm>
        </p:spPr>
      </p:pic>
    </p:spTree>
    <p:extLst>
      <p:ext uri="{BB962C8B-B14F-4D97-AF65-F5344CB8AC3E}">
        <p14:creationId xmlns:p14="http://schemas.microsoft.com/office/powerpoint/2010/main" val="1360957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183" y="2244953"/>
            <a:ext cx="5941633" cy="4456225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Q4. Where in the house do you eat dinner?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53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59227" y="794994"/>
            <a:ext cx="11223171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Q5. Where in the house do you sit with your family and watch TV?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491" y="2865323"/>
            <a:ext cx="6800851" cy="3781273"/>
          </a:xfrm>
        </p:spPr>
      </p:pic>
    </p:spTree>
    <p:extLst>
      <p:ext uri="{BB962C8B-B14F-4D97-AF65-F5344CB8AC3E}">
        <p14:creationId xmlns:p14="http://schemas.microsoft.com/office/powerpoint/2010/main" val="4003683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0369" y="794994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Q6. Where do you see grass?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4223" y="1972809"/>
            <a:ext cx="5341433" cy="4807290"/>
          </a:xfrm>
        </p:spPr>
      </p:pic>
    </p:spTree>
    <p:extLst>
      <p:ext uri="{BB962C8B-B14F-4D97-AF65-F5344CB8AC3E}">
        <p14:creationId xmlns:p14="http://schemas.microsoft.com/office/powerpoint/2010/main" val="2181732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文字方塊 4"/>
          <p:cNvSpPr txBox="1">
            <a:spLocks noChangeArrowheads="1"/>
          </p:cNvSpPr>
          <p:nvPr/>
        </p:nvSpPr>
        <p:spPr bwMode="auto">
          <a:xfrm>
            <a:off x="2057401" y="304801"/>
            <a:ext cx="82708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6600">
                <a:solidFill>
                  <a:srgbClr val="000000"/>
                </a:solidFill>
                <a:latin typeface="Aharoni" pitchFamily="2" charset="0"/>
                <a:ea typeface="微軟正黑體" panose="020B0604030504040204" pitchFamily="34" charset="-120"/>
                <a:cs typeface="Aharoni" pitchFamily="2" charset="0"/>
              </a:rPr>
              <a:t>Harder Challenge!!!!!</a:t>
            </a:r>
            <a:endParaRPr lang="zh-TW" altLang="en-US" sz="6600">
              <a:solidFill>
                <a:srgbClr val="000000"/>
              </a:solidFill>
              <a:latin typeface="Aharoni" pitchFamily="2" charset="0"/>
              <a:ea typeface="微軟正黑體" panose="020B0604030504040204" pitchFamily="34" charset="-120"/>
              <a:cs typeface="Aharoni" pitchFamily="2" charset="0"/>
            </a:endParaRPr>
          </a:p>
        </p:txBody>
      </p:sp>
      <p:pic>
        <p:nvPicPr>
          <p:cNvPr id="60419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7160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778" y="304801"/>
            <a:ext cx="7174268" cy="360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1910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Q7. Where are your books, toys and games?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935" y="2266724"/>
            <a:ext cx="8176179" cy="4599101"/>
          </a:xfrm>
        </p:spPr>
      </p:pic>
    </p:spTree>
    <p:extLst>
      <p:ext uri="{BB962C8B-B14F-4D97-AF65-F5344CB8AC3E}">
        <p14:creationId xmlns:p14="http://schemas.microsoft.com/office/powerpoint/2010/main" val="302125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bath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997" y="1067136"/>
            <a:ext cx="7583260" cy="5543319"/>
          </a:xfrm>
        </p:spPr>
      </p:pic>
      <p:sp>
        <p:nvSpPr>
          <p:cNvPr id="6" name="文字方塊 5"/>
          <p:cNvSpPr txBox="1"/>
          <p:nvPr/>
        </p:nvSpPr>
        <p:spPr>
          <a:xfrm>
            <a:off x="4528458" y="4671463"/>
            <a:ext cx="8001000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TW" sz="12000" b="1" dirty="0">
                <a:solidFill>
                  <a:srgbClr val="FF0000"/>
                </a:solidFill>
              </a:rPr>
              <a:t>bath</a:t>
            </a:r>
            <a:r>
              <a:rPr lang="en-US" altLang="zh-TW" sz="12000" b="1" dirty="0">
                <a:solidFill>
                  <a:srgbClr val="0000FF"/>
                </a:solidFill>
              </a:rPr>
              <a:t>room</a:t>
            </a:r>
            <a:endParaRPr lang="zh-TW" altLang="en-US" sz="1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Q8. Where are the dishes washed?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120" y="2153671"/>
            <a:ext cx="6082393" cy="4671278"/>
          </a:xfrm>
        </p:spPr>
      </p:pic>
    </p:spTree>
    <p:extLst>
      <p:ext uri="{BB962C8B-B14F-4D97-AF65-F5344CB8AC3E}">
        <p14:creationId xmlns:p14="http://schemas.microsoft.com/office/powerpoint/2010/main" val="1777981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Q9. Where can you plant the flowers?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124" y="2552359"/>
            <a:ext cx="5106707" cy="3881097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45" y="2403703"/>
            <a:ext cx="4029754" cy="40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92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Q10. Where does your family relax together?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8548" y="2117748"/>
            <a:ext cx="6932023" cy="4604104"/>
          </a:xfrm>
        </p:spPr>
      </p:pic>
    </p:spTree>
    <p:extLst>
      <p:ext uri="{BB962C8B-B14F-4D97-AF65-F5344CB8AC3E}">
        <p14:creationId xmlns:p14="http://schemas.microsoft.com/office/powerpoint/2010/main" val="3544287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Q11. Where can you get wet inside your house?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493" y="2228509"/>
            <a:ext cx="7932964" cy="4537655"/>
          </a:xfrm>
        </p:spPr>
      </p:pic>
    </p:spTree>
    <p:extLst>
      <p:ext uri="{BB962C8B-B14F-4D97-AF65-F5344CB8AC3E}">
        <p14:creationId xmlns:p14="http://schemas.microsoft.com/office/powerpoint/2010/main" val="2105908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04798" y="522852"/>
            <a:ext cx="12072259" cy="1371600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Q12. Where is the largest table for eating?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743" y="2271712"/>
            <a:ext cx="8153400" cy="4586288"/>
          </a:xfrm>
        </p:spPr>
      </p:pic>
    </p:spTree>
    <p:extLst>
      <p:ext uri="{BB962C8B-B14F-4D97-AF65-F5344CB8AC3E}">
        <p14:creationId xmlns:p14="http://schemas.microsoft.com/office/powerpoint/2010/main" val="3139041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3257" y="0"/>
            <a:ext cx="10058400" cy="1371600"/>
          </a:xfrm>
        </p:spPr>
        <p:txBody>
          <a:bodyPr>
            <a:normAutofit/>
          </a:bodyPr>
          <a:lstStyle/>
          <a:p>
            <a:r>
              <a:rPr lang="en-US" altLang="zh-TW" sz="6600" b="1" dirty="0">
                <a:solidFill>
                  <a:schemeClr val="tx1"/>
                </a:solidFill>
              </a:rPr>
              <a:t>Parts of the House</a:t>
            </a:r>
            <a:endParaRPr lang="zh-TW" altLang="en-US" sz="6600" b="1" dirty="0">
              <a:solidFill>
                <a:schemeClr val="tx1"/>
              </a:solidFill>
            </a:endParaRPr>
          </a:p>
        </p:txBody>
      </p:sp>
      <p:pic>
        <p:nvPicPr>
          <p:cNvPr id="4" name="Parts of the Hous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57" y="1132608"/>
            <a:ext cx="11734800" cy="5725392"/>
          </a:xfrm>
        </p:spPr>
      </p:pic>
    </p:spTree>
    <p:extLst>
      <p:ext uri="{BB962C8B-B14F-4D97-AF65-F5344CB8AC3E}">
        <p14:creationId xmlns:p14="http://schemas.microsoft.com/office/powerpoint/2010/main" val="116095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with a bed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26331"/>
            <a:ext cx="8774598" cy="5484124"/>
          </a:xfrm>
        </p:spPr>
      </p:pic>
      <p:sp>
        <p:nvSpPr>
          <p:cNvPr id="6" name="文字方塊 5"/>
          <p:cNvSpPr txBox="1"/>
          <p:nvPr/>
        </p:nvSpPr>
        <p:spPr>
          <a:xfrm>
            <a:off x="5072744" y="4671463"/>
            <a:ext cx="732608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bed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have dinner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197429"/>
            <a:ext cx="8795656" cy="5413026"/>
          </a:xfrm>
        </p:spPr>
      </p:pic>
      <p:sp>
        <p:nvSpPr>
          <p:cNvPr id="6" name="文字方塊 5"/>
          <p:cNvSpPr txBox="1"/>
          <p:nvPr/>
        </p:nvSpPr>
        <p:spPr>
          <a:xfrm>
            <a:off x="2710544" y="4671463"/>
            <a:ext cx="9688286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dirty="0">
                <a:solidFill>
                  <a:srgbClr val="FF0000"/>
                </a:solidFill>
                <a:latin typeface="Century Gothic" panose="020B0502020202020204"/>
                <a:ea typeface="新細明體" panose="02020500000000000000" pitchFamily="18" charset="-120"/>
              </a:rPr>
              <a:t>dining 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9100456" y="1728440"/>
            <a:ext cx="4245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dinner</a:t>
            </a:r>
          </a:p>
          <a:p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dining</a:t>
            </a:r>
          </a:p>
          <a:p>
            <a:r>
              <a:rPr lang="en-US" altLang="zh-TW" sz="4000" b="1" dirty="0">
                <a:solidFill>
                  <a:srgbClr val="6600FF"/>
                </a:solidFill>
                <a:latin typeface="Comic Sans MS" panose="030F0702030302020204" pitchFamily="66" charset="0"/>
              </a:rPr>
              <a:t>sounds alike</a:t>
            </a:r>
            <a:endParaRPr lang="zh-TW" altLang="en-US" sz="4000" b="1" dirty="0">
              <a:solidFill>
                <a:srgbClr val="66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48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live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3" y="1093673"/>
            <a:ext cx="7315069" cy="5516781"/>
          </a:xfrm>
        </p:spPr>
      </p:pic>
      <p:sp>
        <p:nvSpPr>
          <p:cNvPr id="6" name="文字方塊 5"/>
          <p:cNvSpPr txBox="1"/>
          <p:nvPr/>
        </p:nvSpPr>
        <p:spPr>
          <a:xfrm>
            <a:off x="3037114" y="4671463"/>
            <a:ext cx="9361715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0" b="1" dirty="0">
                <a:solidFill>
                  <a:srgbClr val="FF0000"/>
                </a:solidFill>
                <a:latin typeface="Century Gothic" panose="020B0502020202020204"/>
                <a:ea typeface="新細明體" panose="02020500000000000000" pitchFamily="18" charset="-120"/>
              </a:rPr>
              <a:t>living </a:t>
            </a: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room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9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room where we can cook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1122719"/>
            <a:ext cx="7663543" cy="5492206"/>
          </a:xfrm>
        </p:spPr>
      </p:pic>
      <p:sp>
        <p:nvSpPr>
          <p:cNvPr id="6" name="文字方塊 5"/>
          <p:cNvSpPr txBox="1"/>
          <p:nvPr/>
        </p:nvSpPr>
        <p:spPr>
          <a:xfrm>
            <a:off x="5883662" y="4671462"/>
            <a:ext cx="6041572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kitchen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17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7714" y="0"/>
            <a:ext cx="10058400" cy="1371600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</a:rPr>
              <a:t>a </a:t>
            </a:r>
            <a:r>
              <a:rPr lang="en-US" altLang="zh-TW" b="1" dirty="0">
                <a:solidFill>
                  <a:srgbClr val="FF0000"/>
                </a:solidFill>
              </a:rPr>
              <a:t>place</a:t>
            </a:r>
            <a:r>
              <a:rPr lang="en-US" altLang="zh-TW" b="1" dirty="0">
                <a:solidFill>
                  <a:schemeClr val="tx1"/>
                </a:solidFill>
              </a:rPr>
              <a:t> where we </a:t>
            </a:r>
            <a:r>
              <a:rPr lang="en-US" altLang="zh-TW" b="1" dirty="0">
                <a:solidFill>
                  <a:srgbClr val="FF0000"/>
                </a:solidFill>
              </a:rPr>
              <a:t>play </a:t>
            </a:r>
            <a:r>
              <a:rPr lang="en-US" altLang="zh-TW" b="1" dirty="0">
                <a:solidFill>
                  <a:schemeClr val="tx1"/>
                </a:solidFill>
              </a:rPr>
              <a:t>and </a:t>
            </a:r>
            <a:r>
              <a:rPr lang="en-US" altLang="zh-TW" b="1" dirty="0">
                <a:solidFill>
                  <a:srgbClr val="FF0000"/>
                </a:solidFill>
              </a:rPr>
              <a:t>plant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371600"/>
            <a:ext cx="8458201" cy="5151768"/>
          </a:xfrm>
        </p:spPr>
      </p:pic>
      <p:sp>
        <p:nvSpPr>
          <p:cNvPr id="6" name="文字方塊 5"/>
          <p:cNvSpPr txBox="1"/>
          <p:nvPr/>
        </p:nvSpPr>
        <p:spPr>
          <a:xfrm>
            <a:off x="8049919" y="4682347"/>
            <a:ext cx="3946138" cy="1938992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/>
                <a:ea typeface="新細明體" panose="02020500000000000000" pitchFamily="18" charset="-120"/>
                <a:cs typeface="+mn-cs"/>
              </a:rPr>
              <a:t>yard</a:t>
            </a:r>
            <a:endParaRPr kumimoji="0" lang="zh-TW" altLang="en-US" sz="1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entury Gothic" panose="020B050202020202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83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93596"/>
            <a:ext cx="3795032" cy="2774147"/>
          </a:xfrm>
        </p:spPr>
      </p:pic>
      <p:pic>
        <p:nvPicPr>
          <p:cNvPr id="5" name="內容版面配置區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200" y="393596"/>
            <a:ext cx="4088914" cy="2699321"/>
          </a:xfrm>
          <a:prstGeom prst="rect">
            <a:avLst/>
          </a:prstGeom>
        </p:spPr>
      </p:pic>
      <p:pic>
        <p:nvPicPr>
          <p:cNvPr id="7" name="內容版面配置區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82" y="356184"/>
            <a:ext cx="4095718" cy="2736733"/>
          </a:xfrm>
          <a:prstGeom prst="rect">
            <a:avLst/>
          </a:prstGeom>
        </p:spPr>
      </p:pic>
      <p:pic>
        <p:nvPicPr>
          <p:cNvPr id="8" name="內容版面配置區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515599"/>
            <a:ext cx="3795032" cy="3062198"/>
          </a:xfrm>
          <a:prstGeom prst="rect">
            <a:avLst/>
          </a:prstGeom>
        </p:spPr>
      </p:pic>
      <p:pic>
        <p:nvPicPr>
          <p:cNvPr id="9" name="內容版面配置區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200" y="3482511"/>
            <a:ext cx="4195082" cy="3095286"/>
          </a:xfrm>
          <a:prstGeom prst="rect">
            <a:avLst/>
          </a:prstGeom>
        </p:spPr>
      </p:pic>
      <p:pic>
        <p:nvPicPr>
          <p:cNvPr id="10" name="內容版面配置區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2449" y="3482509"/>
            <a:ext cx="3987015" cy="3095287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2569029" y="2100943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6988629" y="2100943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1122479" y="2220913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739118" y="5715000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7040368" y="5715000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11136086" y="5715000"/>
            <a:ext cx="1055914" cy="1066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endParaRPr lang="zh-TW" altLang="en-US" sz="7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♫ The rooms in a house song for kids (with spelling).♩ ♪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1467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626</TotalTime>
  <Words>240</Words>
  <Application>Microsoft Office PowerPoint</Application>
  <PresentationFormat>寬螢幕</PresentationFormat>
  <Paragraphs>41</Paragraphs>
  <Slides>25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36" baseType="lpstr">
      <vt:lpstr>微軟正黑體</vt:lpstr>
      <vt:lpstr>新細明體</vt:lpstr>
      <vt:lpstr>Aharoni</vt:lpstr>
      <vt:lpstr>Arial</vt:lpstr>
      <vt:lpstr>Calibri</vt:lpstr>
      <vt:lpstr>Calibri Light</vt:lpstr>
      <vt:lpstr>Century Gothic</vt:lpstr>
      <vt:lpstr>Comic Sans MS</vt:lpstr>
      <vt:lpstr>Garamond</vt:lpstr>
      <vt:lpstr>肥皂</vt:lpstr>
      <vt:lpstr>Health Fitness 16x9</vt:lpstr>
      <vt:lpstr>PowerPoint 簡報</vt:lpstr>
      <vt:lpstr>a room with a bath</vt:lpstr>
      <vt:lpstr>a room with a bed</vt:lpstr>
      <vt:lpstr>a room where we can have dinner</vt:lpstr>
      <vt:lpstr>a room where we can live</vt:lpstr>
      <vt:lpstr>a room where we can cook</vt:lpstr>
      <vt:lpstr>a place where we play and plant</vt:lpstr>
      <vt:lpstr>PowerPoint 簡報</vt:lpstr>
      <vt:lpstr>PowerPoint 簡報</vt:lpstr>
      <vt:lpstr>PowerPoint 簡報</vt:lpstr>
      <vt:lpstr>PowerPoint 簡報</vt:lpstr>
      <vt:lpstr>Q1. Where in the house do you brush your teeth?</vt:lpstr>
      <vt:lpstr>Q2. Where in the house do you cook food?</vt:lpstr>
      <vt:lpstr>Q3. Where in the house do you sleep at night?</vt:lpstr>
      <vt:lpstr>Q4. Where in the house do you eat dinner?</vt:lpstr>
      <vt:lpstr>Q5. Where in the house do you sit with your family and watch TV?</vt:lpstr>
      <vt:lpstr>Q6. Where do you see grass?</vt:lpstr>
      <vt:lpstr>PowerPoint 簡報</vt:lpstr>
      <vt:lpstr>Q7. Where are your books, toys and games?</vt:lpstr>
      <vt:lpstr>Q8. Where are the dishes washed?</vt:lpstr>
      <vt:lpstr>Q9. Where can you plant the flowers?</vt:lpstr>
      <vt:lpstr>Q10. Where does your family relax together?</vt:lpstr>
      <vt:lpstr>Q11. Where can you get wet inside your house?</vt:lpstr>
      <vt:lpstr>Q12. Where is the largest table for eating?</vt:lpstr>
      <vt:lpstr>Parts of the House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葉德涵</cp:lastModifiedBy>
  <cp:revision>28</cp:revision>
  <dcterms:created xsi:type="dcterms:W3CDTF">2017-04-16T08:06:21Z</dcterms:created>
  <dcterms:modified xsi:type="dcterms:W3CDTF">2017-04-18T08:37:18Z</dcterms:modified>
</cp:coreProperties>
</file>